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Arial Bl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s7/Z3aFw/kDTabqpvhCQKhREb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alBlack-regular.fntdata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3e24a648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73e24a64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3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O-1vL9q5zlstxI3o6Rf_NKhibh5hme2r/view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323975" y="231298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Arial Black"/>
              <a:buNone/>
            </a:pPr>
            <a:r>
              <a:rPr lang="en-IN" sz="800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GLOBAL EXCHANGE PROGRAMME: 2025-26 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409354" y="510508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None/>
            </a:pPr>
            <a:r>
              <a:rPr lang="en-IN" sz="720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LOWER KINDERGARTEN (LKG)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373e24a6485_0_0" title="GLOBAL EXCHANGE LK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6175" y="152400"/>
            <a:ext cx="6270325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50" y="0"/>
            <a:ext cx="10363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484" y="137653"/>
            <a:ext cx="11946193" cy="654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750" y="250722"/>
            <a:ext cx="2746940" cy="2728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100484" y="532563"/>
            <a:ext cx="6702250" cy="4324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55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ACTIVITY: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55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INTERNATIONAL DAY OF FRIENSHIP.  </a:t>
            </a:r>
            <a:endParaRPr/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2734" y="120580"/>
            <a:ext cx="5288782" cy="6652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/>
        </p:nvSpPr>
        <p:spPr>
          <a:xfrm>
            <a:off x="-170821" y="773723"/>
            <a:ext cx="12691068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BIRLA HIGH SCHOOL</a:t>
            </a:r>
            <a:r>
              <a:rPr lang="en-IN" sz="66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,</a:t>
            </a:r>
            <a:r>
              <a:rPr lang="en-IN" sz="80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 KOLKATA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321548" y="180870"/>
            <a:ext cx="11666136" cy="1808704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Creating little tokens of love for big friendships!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287" y="2502130"/>
            <a:ext cx="4344785" cy="4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8223" y="2560320"/>
            <a:ext cx="5992490" cy="395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16" y="2094807"/>
            <a:ext cx="5449340" cy="466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7"/>
          <p:cNvSpPr/>
          <p:nvPr/>
        </p:nvSpPr>
        <p:spPr>
          <a:xfrm>
            <a:off x="365760" y="457200"/>
            <a:ext cx="11338560" cy="889462"/>
          </a:xfrm>
          <a:prstGeom prst="rect">
            <a:avLst/>
          </a:prstGeom>
          <a:solidFill>
            <a:srgbClr val="F7CAA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Friendship Day magic in every knot!</a:t>
            </a:r>
            <a:endParaRPr sz="4000">
              <a:solidFill>
                <a:srgbClr val="C55A1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6245" y="1662546"/>
            <a:ext cx="5265072" cy="499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6362" y="1670860"/>
            <a:ext cx="4989892" cy="478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4">
            <a:alphaModFix/>
          </a:blip>
          <a:srcRect b="24777" l="0" r="0" t="0"/>
          <a:stretch/>
        </p:blipFill>
        <p:spPr>
          <a:xfrm>
            <a:off x="321427" y="1670860"/>
            <a:ext cx="4516581" cy="5070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/>
          <p:nvPr/>
        </p:nvSpPr>
        <p:spPr>
          <a:xfrm>
            <a:off x="321427" y="116378"/>
            <a:ext cx="11100260" cy="1238597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 band of cheer, to hold friends near!</a:t>
            </a:r>
            <a:endParaRPr sz="4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8305" y="1356104"/>
            <a:ext cx="6932816" cy="5501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/>
          <p:nvPr/>
        </p:nvSpPr>
        <p:spPr>
          <a:xfrm>
            <a:off x="1330036" y="99752"/>
            <a:ext cx="9343505" cy="1130530"/>
          </a:xfrm>
          <a:prstGeom prst="rect">
            <a:avLst/>
          </a:prstGeom>
          <a:solidFill>
            <a:srgbClr val="9CC2E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>
                <a:solidFill>
                  <a:srgbClr val="FFD966"/>
                </a:solidFill>
                <a:latin typeface="Arial Black"/>
                <a:ea typeface="Arial Black"/>
                <a:cs typeface="Arial Black"/>
                <a:sym typeface="Arial Black"/>
              </a:rPr>
              <a:t>A colourful bond that brings us closer!</a:t>
            </a:r>
            <a:endParaRPr sz="1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2025-07-29T15:49:57Z</dcterms:created>
  <dc:creator>Darshana Munot</dc:creator>
</cp:coreProperties>
</file>